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73" r:id="rId4"/>
    <p:sldId id="261" r:id="rId5"/>
    <p:sldId id="262" r:id="rId6"/>
    <p:sldId id="263" r:id="rId7"/>
    <p:sldId id="264" r:id="rId8"/>
    <p:sldId id="268" r:id="rId9"/>
    <p:sldId id="269" r:id="rId10"/>
    <p:sldId id="270" r:id="rId11"/>
    <p:sldId id="271" r:id="rId12"/>
    <p:sldId id="272" r:id="rId13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10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8057" y="0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8E2B1-035E-43E3-9423-08FC6B834E58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144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8057" y="6630144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9864D-103F-4BB0-B856-FFEAA850D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23628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10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6525" y="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95E5B-431F-4226-B5EA-CEC677566251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0750" y="3316288"/>
            <a:ext cx="7369175" cy="314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940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6525" y="662940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FBF6D-3F3B-48E6-B482-2C13E52C1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24441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FBF6D-3F3B-48E6-B482-2C13E52C1988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CFA478A-44CD-4737-A153-1F3864D9DBB6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Chapter 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4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483928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“It’s Different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Now”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6044625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Changing Attitudes About</a:t>
            </a:r>
            <a:r>
              <a:rPr lang="en-US" sz="3200" baseline="0" dirty="0" smtClean="0">
                <a:solidFill>
                  <a:schemeClr val="bg1"/>
                </a:solidFill>
              </a:rPr>
              <a:t> Marriage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“It’s Different Now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Changing Attitudes About Marriage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“It’s Different Now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Changing Attitudes About Marriage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27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030D-31EB-40BF-89D2-486D118B78F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there more we should be</a:t>
            </a:r>
            <a:br>
              <a:rPr lang="en-US" dirty="0" smtClean="0"/>
            </a:br>
            <a:r>
              <a:rPr lang="en-US" dirty="0" smtClean="0"/>
              <a:t>saying or doing to tell young</a:t>
            </a:r>
            <a:br>
              <a:rPr lang="en-US" dirty="0" smtClean="0"/>
            </a:br>
            <a:r>
              <a:rPr lang="en-US" dirty="0" smtClean="0"/>
              <a:t>people what the Bible says about</a:t>
            </a:r>
            <a:br>
              <a:rPr lang="en-US" dirty="0" smtClean="0"/>
            </a:br>
            <a:r>
              <a:rPr lang="en-US" dirty="0" smtClean="0"/>
              <a:t>marriage and relationships?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7001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the climate of your congregation one that would encourage young people to seek guidance and support if they’re struggling with relationship issues?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0082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specific resources or programs could your congregation provide</a:t>
            </a:r>
            <a:br>
              <a:rPr lang="en-US" dirty="0" smtClean="0"/>
            </a:br>
            <a:r>
              <a:rPr lang="en-US" dirty="0" smtClean="0"/>
              <a:t>to help young people form</a:t>
            </a:r>
            <a:br>
              <a:rPr lang="en-US" dirty="0" smtClean="0"/>
            </a:br>
            <a:r>
              <a:rPr lang="en-US" dirty="0" smtClean="0"/>
              <a:t>healthy relationships?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 Chapter 10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157465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90000">
        <p:fade/>
      </p:transition>
    </mc:Choice>
    <mc:Fallback>
      <p:transition spd="med" advClick="0" advTm="19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are the most important messages people need to hear</a:t>
            </a:r>
            <a:br>
              <a:rPr lang="en-US" dirty="0" smtClean="0"/>
            </a:br>
            <a:r>
              <a:rPr lang="en-US" dirty="0" smtClean="0"/>
              <a:t>about marriage and cohabitation?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are some of the negative stereotypes about marriage people absorb from what they watch or read?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Why do you think people who</a:t>
            </a:r>
            <a:br>
              <a:rPr lang="en-US" dirty="0" smtClean="0"/>
            </a:br>
            <a:r>
              <a:rPr lang="en-US" dirty="0" smtClean="0"/>
              <a:t>live together before marriage end</a:t>
            </a:r>
            <a:br>
              <a:rPr lang="en-US" dirty="0" smtClean="0"/>
            </a:br>
            <a:r>
              <a:rPr lang="en-US" dirty="0" smtClean="0"/>
              <a:t>up less satisfied with their marriage</a:t>
            </a:r>
            <a:br>
              <a:rPr lang="en-US" dirty="0" smtClean="0"/>
            </a:br>
            <a:r>
              <a:rPr lang="en-US" dirty="0" smtClean="0"/>
              <a:t>than people who don’t?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Do you think fear of commitment</a:t>
            </a:r>
            <a:br>
              <a:rPr lang="en-US" dirty="0" smtClean="0"/>
            </a:br>
            <a:r>
              <a:rPr lang="en-US" dirty="0" smtClean="0"/>
              <a:t>is driving the trend toward cohabitation over marriage?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</a:p>
        </p:txBody>
      </p:sp>
    </p:spTree>
    <p:extLst>
      <p:ext uri="{BB962C8B-B14F-4D97-AF65-F5344CB8AC3E}">
        <p14:creationId xmlns:p14="http://schemas.microsoft.com/office/powerpoint/2010/main" val="6702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makes a marriage,</a:t>
            </a:r>
            <a:br>
              <a:rPr lang="en-US" dirty="0" smtClean="0"/>
            </a:br>
            <a:r>
              <a:rPr lang="en-US" dirty="0" smtClean="0"/>
              <a:t>a marriage?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5794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far do you think our</a:t>
            </a:r>
            <a:br>
              <a:rPr lang="en-US" dirty="0" smtClean="0"/>
            </a:br>
            <a:r>
              <a:rPr lang="en-US" dirty="0" smtClean="0"/>
              <a:t>attitudes toward marriage are</a:t>
            </a:r>
            <a:br>
              <a:rPr lang="en-US" dirty="0" smtClean="0"/>
            </a:br>
            <a:r>
              <a:rPr lang="en-US" dirty="0" smtClean="0"/>
              <a:t>shaped by the examples we see</a:t>
            </a:r>
            <a:br>
              <a:rPr lang="en-US" dirty="0" smtClean="0"/>
            </a:br>
            <a:r>
              <a:rPr lang="en-US" dirty="0" smtClean="0"/>
              <a:t>in our family or church?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1719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122</Words>
  <Application>Microsoft Office PowerPoint</Application>
  <PresentationFormat>On-screen Show (4:3)</PresentationFormat>
  <Paragraphs>21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26</cp:revision>
  <dcterms:created xsi:type="dcterms:W3CDTF">2013-10-22T17:57:27Z</dcterms:created>
  <dcterms:modified xsi:type="dcterms:W3CDTF">2013-12-05T22:09:19Z</dcterms:modified>
</cp:coreProperties>
</file>